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FC8A-B613-4C69-BBBF-6F659C0E078E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26A18-9E24-486B-9443-BCAA3BC23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43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FC8A-B613-4C69-BBBF-6F659C0E078E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26A18-9E24-486B-9443-BCAA3BC23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35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FC8A-B613-4C69-BBBF-6F659C0E078E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26A18-9E24-486B-9443-BCAA3BC23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135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FC8A-B613-4C69-BBBF-6F659C0E078E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26A18-9E24-486B-9443-BCAA3BC23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707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FC8A-B613-4C69-BBBF-6F659C0E078E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26A18-9E24-486B-9443-BCAA3BC23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138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FC8A-B613-4C69-BBBF-6F659C0E078E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26A18-9E24-486B-9443-BCAA3BC23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082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FC8A-B613-4C69-BBBF-6F659C0E078E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26A18-9E24-486B-9443-BCAA3BC23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822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FC8A-B613-4C69-BBBF-6F659C0E078E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26A18-9E24-486B-9443-BCAA3BC23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372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FC8A-B613-4C69-BBBF-6F659C0E078E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26A18-9E24-486B-9443-BCAA3BC23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629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FC8A-B613-4C69-BBBF-6F659C0E078E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26A18-9E24-486B-9443-BCAA3BC23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100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FC8A-B613-4C69-BBBF-6F659C0E078E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26A18-9E24-486B-9443-BCAA3BC23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389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9AFC8A-B613-4C69-BBBF-6F659C0E078E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26A18-9E24-486B-9443-BCAA3BC23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55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13189" y="342900"/>
            <a:ext cx="7950240" cy="6222954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800" dirty="0"/>
          </a:p>
        </p:txBody>
      </p:sp>
      <p:pic>
        <p:nvPicPr>
          <p:cNvPr id="1026" name="Picture 2" descr="C:\Users\CMS\Desktop\HỌC LIỆU -LỚP 5 TUỔI\PTNN\THƠ\HÌNH\ẢNH BÁ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20677"/>
            <a:ext cx="7488527" cy="586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9778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CMS</dc:creator>
  <cp:lastModifiedBy>CMS</cp:lastModifiedBy>
  <cp:revision>1</cp:revision>
  <dcterms:created xsi:type="dcterms:W3CDTF">2023-04-06T04:15:25Z</dcterms:created>
  <dcterms:modified xsi:type="dcterms:W3CDTF">2023-04-06T04:17:57Z</dcterms:modified>
</cp:coreProperties>
</file>